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sldIdLst>
    <p:sldId id="260" r:id="rId2"/>
    <p:sldId id="261" r:id="rId3"/>
    <p:sldId id="258" r:id="rId4"/>
    <p:sldId id="257" r:id="rId5"/>
    <p:sldId id="259" r:id="rId6"/>
  </p:sldIdLst>
  <p:sldSz cx="7772400" cy="10058400"/>
  <p:notesSz cx="7102475" cy="93884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085"/>
    <p:restoredTop sz="94038"/>
  </p:normalViewPr>
  <p:slideViewPr>
    <p:cSldViewPr snapToGrid="0" snapToObjects="1">
      <p:cViewPr varScale="1">
        <p:scale>
          <a:sx n="49" d="100"/>
          <a:sy n="49" d="100"/>
        </p:scale>
        <p:origin x="2310" y="5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5100"/>
            </a:lvl1pPr>
          </a:lstStyle>
          <a:p>
            <a:r>
              <a:rPr lang="en-US"/>
              <a:t>Click to edit Master title style</a:t>
            </a:r>
            <a:endParaRPr lang="en-US" dirty="0"/>
          </a:p>
        </p:txBody>
      </p:sp>
      <p:sp>
        <p:nvSpPr>
          <p:cNvPr id="3" name="Subtitle 2"/>
          <p:cNvSpPr>
            <a:spLocks noGrp="1"/>
          </p:cNvSpPr>
          <p:nvPr>
            <p:ph type="subTitle" idx="1"/>
          </p:nvPr>
        </p:nvSpPr>
        <p:spPr>
          <a:xfrm>
            <a:off x="971550" y="5282989"/>
            <a:ext cx="5829300" cy="2428451"/>
          </a:xfrm>
        </p:spPr>
        <p:txBody>
          <a:bodyPr/>
          <a:lstStyle>
            <a:lvl1pPr marL="0" indent="0" algn="ctr">
              <a:buNone/>
              <a:defRPr sz="2040"/>
            </a:lvl1pPr>
            <a:lvl2pPr marL="388620" indent="0" algn="ctr">
              <a:buNone/>
              <a:defRPr sz="1700"/>
            </a:lvl2pPr>
            <a:lvl3pPr marL="777240" indent="0" algn="ctr">
              <a:buNone/>
              <a:defRPr sz="1530"/>
            </a:lvl3pPr>
            <a:lvl4pPr marL="1165860" indent="0" algn="ctr">
              <a:buNone/>
              <a:defRPr sz="1360"/>
            </a:lvl4pPr>
            <a:lvl5pPr marL="1554480" indent="0" algn="ctr">
              <a:buNone/>
              <a:defRPr sz="1360"/>
            </a:lvl5pPr>
            <a:lvl6pPr marL="1943100" indent="0" algn="ctr">
              <a:buNone/>
              <a:defRPr sz="1360"/>
            </a:lvl6pPr>
            <a:lvl7pPr marL="2331720" indent="0" algn="ctr">
              <a:buNone/>
              <a:defRPr sz="1360"/>
            </a:lvl7pPr>
            <a:lvl8pPr marL="2720340" indent="0" algn="ctr">
              <a:buNone/>
              <a:defRPr sz="1360"/>
            </a:lvl8pPr>
            <a:lvl9pPr marL="3108960" indent="0" algn="ctr">
              <a:buNone/>
              <a:defRPr sz="136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7316DA9D-8294-834F-9503-039718C5B0FD}"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6DA9D-8294-834F-9503-039718C5B0FD}"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6DA9D-8294-834F-9503-039718C5B0FD}"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7316DA9D-8294-834F-9503-039718C5B0FD}"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5100"/>
            </a:lvl1pPr>
          </a:lstStyle>
          <a:p>
            <a:r>
              <a:rPr lang="en-US"/>
              <a:t>Click to edit Master title style</a:t>
            </a:r>
            <a:endParaRPr lang="en-US" dirty="0"/>
          </a:p>
        </p:txBody>
      </p:sp>
      <p:sp>
        <p:nvSpPr>
          <p:cNvPr id="3" name="Text Placeholder 2"/>
          <p:cNvSpPr>
            <a:spLocks noGrp="1"/>
          </p:cNvSpPr>
          <p:nvPr>
            <p:ph type="body" idx="1"/>
          </p:nvPr>
        </p:nvSpPr>
        <p:spPr>
          <a:xfrm>
            <a:off x="530305" y="6731215"/>
            <a:ext cx="6703695" cy="2200274"/>
          </a:xfrm>
        </p:spPr>
        <p:txBody>
          <a:bodyPr/>
          <a:lstStyle>
            <a:lvl1pPr marL="0" indent="0">
              <a:buNone/>
              <a:defRPr sz="2040">
                <a:solidFill>
                  <a:schemeClr val="tx1"/>
                </a:solidFill>
              </a:defRPr>
            </a:lvl1pPr>
            <a:lvl2pPr marL="388620" indent="0">
              <a:buNone/>
              <a:defRPr sz="1700">
                <a:solidFill>
                  <a:schemeClr val="tx1">
                    <a:tint val="75000"/>
                  </a:schemeClr>
                </a:solidFill>
              </a:defRPr>
            </a:lvl2pPr>
            <a:lvl3pPr marL="777240" indent="0">
              <a:buNone/>
              <a:defRPr sz="1530">
                <a:solidFill>
                  <a:schemeClr val="tx1">
                    <a:tint val="75000"/>
                  </a:schemeClr>
                </a:solidFill>
              </a:defRPr>
            </a:lvl3pPr>
            <a:lvl4pPr marL="1165860" indent="0">
              <a:buNone/>
              <a:defRPr sz="1360">
                <a:solidFill>
                  <a:schemeClr val="tx1">
                    <a:tint val="75000"/>
                  </a:schemeClr>
                </a:solidFill>
              </a:defRPr>
            </a:lvl4pPr>
            <a:lvl5pPr marL="1554480" indent="0">
              <a:buNone/>
              <a:defRPr sz="1360">
                <a:solidFill>
                  <a:schemeClr val="tx1">
                    <a:tint val="75000"/>
                  </a:schemeClr>
                </a:solidFill>
              </a:defRPr>
            </a:lvl5pPr>
            <a:lvl6pPr marL="1943100" indent="0">
              <a:buNone/>
              <a:defRPr sz="1360">
                <a:solidFill>
                  <a:schemeClr val="tx1">
                    <a:tint val="75000"/>
                  </a:schemeClr>
                </a:solidFill>
              </a:defRPr>
            </a:lvl6pPr>
            <a:lvl7pPr marL="2331720" indent="0">
              <a:buNone/>
              <a:defRPr sz="1360">
                <a:solidFill>
                  <a:schemeClr val="tx1">
                    <a:tint val="75000"/>
                  </a:schemeClr>
                </a:solidFill>
              </a:defRPr>
            </a:lvl7pPr>
            <a:lvl8pPr marL="2720340" indent="0">
              <a:buNone/>
              <a:defRPr sz="1360">
                <a:solidFill>
                  <a:schemeClr val="tx1">
                    <a:tint val="75000"/>
                  </a:schemeClr>
                </a:solidFill>
              </a:defRPr>
            </a:lvl8pPr>
            <a:lvl9pPr marL="3108960" indent="0">
              <a:buNone/>
              <a:defRPr sz="136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316DA9D-8294-834F-9503-039718C5B0FD}" type="datetimeFigureOut">
              <a:rPr lang="en-US" smtClean="0"/>
              <a:t>7/5/2020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7316DA9D-8294-834F-9503-039718C5B0FD}"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2040" b="1"/>
            </a:lvl1pPr>
            <a:lvl2pPr marL="388620" indent="0">
              <a:buNone/>
              <a:defRPr sz="1700" b="1"/>
            </a:lvl2pPr>
            <a:lvl3pPr marL="777240" indent="0">
              <a:buNone/>
              <a:defRPr sz="1530" b="1"/>
            </a:lvl3pPr>
            <a:lvl4pPr marL="1165860" indent="0">
              <a:buNone/>
              <a:defRPr sz="1360" b="1"/>
            </a:lvl4pPr>
            <a:lvl5pPr marL="1554480" indent="0">
              <a:buNone/>
              <a:defRPr sz="1360" b="1"/>
            </a:lvl5pPr>
            <a:lvl6pPr marL="1943100" indent="0">
              <a:buNone/>
              <a:defRPr sz="1360" b="1"/>
            </a:lvl6pPr>
            <a:lvl7pPr marL="2331720" indent="0">
              <a:buNone/>
              <a:defRPr sz="1360" b="1"/>
            </a:lvl7pPr>
            <a:lvl8pPr marL="2720340" indent="0">
              <a:buNone/>
              <a:defRPr sz="1360" b="1"/>
            </a:lvl8pPr>
            <a:lvl9pPr marL="3108960" indent="0">
              <a:buNone/>
              <a:defRPr sz="1360"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7316DA9D-8294-834F-9503-039718C5B0FD}" type="datetimeFigureOut">
              <a:rPr lang="en-US" smtClean="0"/>
              <a:t>7/5/2020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7316DA9D-8294-834F-9503-039718C5B0FD}" type="datetimeFigureOut">
              <a:rPr lang="en-US" smtClean="0"/>
              <a:t>7/5/2020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316DA9D-8294-834F-9503-039718C5B0FD}" type="datetimeFigureOut">
              <a:rPr lang="en-US" smtClean="0"/>
              <a:t>7/5/2020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Content Placeholder 2"/>
          <p:cNvSpPr>
            <a:spLocks noGrp="1"/>
          </p:cNvSpPr>
          <p:nvPr>
            <p:ph idx="1"/>
          </p:nvPr>
        </p:nvSpPr>
        <p:spPr>
          <a:xfrm>
            <a:off x="3304282" y="1448226"/>
            <a:ext cx="3934778" cy="7147983"/>
          </a:xfrm>
        </p:spPr>
        <p:txBody>
          <a:bodyPr/>
          <a:lstStyle>
            <a:lvl1pPr>
              <a:defRPr sz="2720"/>
            </a:lvl1pPr>
            <a:lvl2pPr>
              <a:defRPr sz="2380"/>
            </a:lvl2pPr>
            <a:lvl3pPr>
              <a:defRPr sz="2040"/>
            </a:lvl3pPr>
            <a:lvl4pPr>
              <a:defRPr sz="1700"/>
            </a:lvl4pPr>
            <a:lvl5pPr>
              <a:defRPr sz="1700"/>
            </a:lvl5pPr>
            <a:lvl6pPr>
              <a:defRPr sz="1700"/>
            </a:lvl6pPr>
            <a:lvl7pPr>
              <a:defRPr sz="1700"/>
            </a:lvl7pPr>
            <a:lvl8pPr>
              <a:defRPr sz="1700"/>
            </a:lvl8pPr>
            <a:lvl9pPr>
              <a:defRPr sz="17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316DA9D-8294-834F-9503-039718C5B0FD}"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720"/>
            </a:lvl1pPr>
          </a:lstStyle>
          <a:p>
            <a:r>
              <a:rPr lang="en-US"/>
              <a:t>Click to edit Master title style</a:t>
            </a:r>
            <a:endParaRPr lang="en-US" dirty="0"/>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720"/>
            </a:lvl1pPr>
            <a:lvl2pPr marL="388620" indent="0">
              <a:buNone/>
              <a:defRPr sz="2380"/>
            </a:lvl2pPr>
            <a:lvl3pPr marL="777240" indent="0">
              <a:buNone/>
              <a:defRPr sz="2040"/>
            </a:lvl3pPr>
            <a:lvl4pPr marL="1165860" indent="0">
              <a:buNone/>
              <a:defRPr sz="1700"/>
            </a:lvl4pPr>
            <a:lvl5pPr marL="1554480" indent="0">
              <a:buNone/>
              <a:defRPr sz="1700"/>
            </a:lvl5pPr>
            <a:lvl6pPr marL="1943100" indent="0">
              <a:buNone/>
              <a:defRPr sz="1700"/>
            </a:lvl6pPr>
            <a:lvl7pPr marL="2331720" indent="0">
              <a:buNone/>
              <a:defRPr sz="1700"/>
            </a:lvl7pPr>
            <a:lvl8pPr marL="2720340" indent="0">
              <a:buNone/>
              <a:defRPr sz="1700"/>
            </a:lvl8pPr>
            <a:lvl9pPr marL="3108960" indent="0">
              <a:buNone/>
              <a:defRPr sz="1700"/>
            </a:lvl9pPr>
          </a:lstStyle>
          <a:p>
            <a:r>
              <a:rPr lang="en-US"/>
              <a:t>Drag picture to placeholder or click icon to add</a:t>
            </a:r>
            <a:endParaRPr lang="en-US" dirty="0"/>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360"/>
            </a:lvl1pPr>
            <a:lvl2pPr marL="388620" indent="0">
              <a:buNone/>
              <a:defRPr sz="1190"/>
            </a:lvl2pPr>
            <a:lvl3pPr marL="777240" indent="0">
              <a:buNone/>
              <a:defRPr sz="1020"/>
            </a:lvl3pPr>
            <a:lvl4pPr marL="1165860" indent="0">
              <a:buNone/>
              <a:defRPr sz="850"/>
            </a:lvl4pPr>
            <a:lvl5pPr marL="1554480" indent="0">
              <a:buNone/>
              <a:defRPr sz="850"/>
            </a:lvl5pPr>
            <a:lvl6pPr marL="1943100" indent="0">
              <a:buNone/>
              <a:defRPr sz="850"/>
            </a:lvl6pPr>
            <a:lvl7pPr marL="2331720" indent="0">
              <a:buNone/>
              <a:defRPr sz="850"/>
            </a:lvl7pPr>
            <a:lvl8pPr marL="2720340" indent="0">
              <a:buNone/>
              <a:defRPr sz="850"/>
            </a:lvl8pPr>
            <a:lvl9pPr marL="3108960" indent="0">
              <a:buNone/>
              <a:defRPr sz="850"/>
            </a:lvl9pPr>
          </a:lstStyle>
          <a:p>
            <a:pPr lvl="0"/>
            <a:r>
              <a:rPr lang="en-US"/>
              <a:t>Click to edit Master text styles</a:t>
            </a:r>
          </a:p>
        </p:txBody>
      </p:sp>
      <p:sp>
        <p:nvSpPr>
          <p:cNvPr id="5" name="Date Placeholder 4"/>
          <p:cNvSpPr>
            <a:spLocks noGrp="1"/>
          </p:cNvSpPr>
          <p:nvPr>
            <p:ph type="dt" sz="half" idx="10"/>
          </p:nvPr>
        </p:nvSpPr>
        <p:spPr/>
        <p:txBody>
          <a:bodyPr/>
          <a:lstStyle/>
          <a:p>
            <a:fld id="{7316DA9D-8294-834F-9503-039718C5B0FD}" type="datetimeFigureOut">
              <a:rPr lang="en-US" smtClean="0"/>
              <a:t>7/5/2020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202950D1-01D7-9743-91E8-7FC79266B1A3}"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1020">
                <a:solidFill>
                  <a:schemeClr val="tx1">
                    <a:tint val="75000"/>
                  </a:schemeClr>
                </a:solidFill>
              </a:defRPr>
            </a:lvl1pPr>
          </a:lstStyle>
          <a:p>
            <a:fld id="{7316DA9D-8294-834F-9503-039718C5B0FD}" type="datetimeFigureOut">
              <a:rPr lang="en-US" smtClean="0"/>
              <a:t>7/5/2020</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102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1020">
                <a:solidFill>
                  <a:schemeClr val="tx1">
                    <a:tint val="75000"/>
                  </a:schemeClr>
                </a:solidFill>
              </a:defRPr>
            </a:lvl1pPr>
          </a:lstStyle>
          <a:p>
            <a:fld id="{202950D1-01D7-9743-91E8-7FC79266B1A3}" type="slidenum">
              <a:rPr lang="en-US" smtClean="0"/>
              <a:t>‹#›</a:t>
            </a:fld>
            <a:endParaRPr lang="en-US"/>
          </a:p>
        </p:txBody>
      </p:sp>
    </p:spTree>
    <p:extLst>
      <p:ext uri="{BB962C8B-B14F-4D97-AF65-F5344CB8AC3E}">
        <p14:creationId xmlns:p14="http://schemas.microsoft.com/office/powerpoint/2010/main" val="175837324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777240" rtl="0" eaLnBrk="1" latinLnBrk="0" hangingPunct="1">
        <a:lnSpc>
          <a:spcPct val="90000"/>
        </a:lnSpc>
        <a:spcBef>
          <a:spcPct val="0"/>
        </a:spcBef>
        <a:buNone/>
        <a:defRPr sz="3740" kern="1200">
          <a:solidFill>
            <a:schemeClr val="tx1"/>
          </a:solidFill>
          <a:latin typeface="+mj-lt"/>
          <a:ea typeface="+mj-ea"/>
          <a:cs typeface="+mj-cs"/>
        </a:defRPr>
      </a:lvl1pPr>
    </p:titleStyle>
    <p:bodyStyle>
      <a:lvl1pPr marL="194310" indent="-194310" algn="l" defTabSz="777240" rtl="0" eaLnBrk="1" latinLnBrk="0" hangingPunct="1">
        <a:lnSpc>
          <a:spcPct val="90000"/>
        </a:lnSpc>
        <a:spcBef>
          <a:spcPts val="850"/>
        </a:spcBef>
        <a:buFont typeface="Arial" panose="020B0604020202020204" pitchFamily="34" charset="0"/>
        <a:buChar char="•"/>
        <a:defRPr sz="2380" kern="1200">
          <a:solidFill>
            <a:schemeClr val="tx1"/>
          </a:solidFill>
          <a:latin typeface="+mn-lt"/>
          <a:ea typeface="+mn-ea"/>
          <a:cs typeface="+mn-cs"/>
        </a:defRPr>
      </a:lvl1pPr>
      <a:lvl2pPr marL="582930" indent="-194310" algn="l" defTabSz="777240" rtl="0" eaLnBrk="1" latinLnBrk="0" hangingPunct="1">
        <a:lnSpc>
          <a:spcPct val="90000"/>
        </a:lnSpc>
        <a:spcBef>
          <a:spcPts val="425"/>
        </a:spcBef>
        <a:buFont typeface="Arial" panose="020B0604020202020204" pitchFamily="34" charset="0"/>
        <a:buChar char="•"/>
        <a:defRPr sz="2040" kern="1200">
          <a:solidFill>
            <a:schemeClr val="tx1"/>
          </a:solidFill>
          <a:latin typeface="+mn-lt"/>
          <a:ea typeface="+mn-ea"/>
          <a:cs typeface="+mn-cs"/>
        </a:defRPr>
      </a:lvl2pPr>
      <a:lvl3pPr marL="971550" indent="-194310" algn="l" defTabSz="777240" rtl="0" eaLnBrk="1" latinLnBrk="0" hangingPunct="1">
        <a:lnSpc>
          <a:spcPct val="90000"/>
        </a:lnSpc>
        <a:spcBef>
          <a:spcPts val="425"/>
        </a:spcBef>
        <a:buFont typeface="Arial" panose="020B0604020202020204" pitchFamily="34" charset="0"/>
        <a:buChar char="•"/>
        <a:defRPr sz="1700" kern="1200">
          <a:solidFill>
            <a:schemeClr val="tx1"/>
          </a:solidFill>
          <a:latin typeface="+mn-lt"/>
          <a:ea typeface="+mn-ea"/>
          <a:cs typeface="+mn-cs"/>
        </a:defRPr>
      </a:lvl3pPr>
      <a:lvl4pPr marL="13601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4pPr>
      <a:lvl5pPr marL="174879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5pPr>
      <a:lvl6pPr marL="213741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6pPr>
      <a:lvl7pPr marL="252603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7pPr>
      <a:lvl8pPr marL="291465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8pPr>
      <a:lvl9pPr marL="3303270" indent="-194310" algn="l" defTabSz="777240" rtl="0" eaLnBrk="1" latinLnBrk="0" hangingPunct="1">
        <a:lnSpc>
          <a:spcPct val="90000"/>
        </a:lnSpc>
        <a:spcBef>
          <a:spcPts val="425"/>
        </a:spcBef>
        <a:buFont typeface="Arial" panose="020B0604020202020204" pitchFamily="34" charset="0"/>
        <a:buChar char="•"/>
        <a:defRPr sz="1530" kern="1200">
          <a:solidFill>
            <a:schemeClr val="tx1"/>
          </a:solidFill>
          <a:latin typeface="+mn-lt"/>
          <a:ea typeface="+mn-ea"/>
          <a:cs typeface="+mn-cs"/>
        </a:defRPr>
      </a:lvl9pPr>
    </p:bodyStyle>
    <p:otherStyle>
      <a:defPPr>
        <a:defRPr lang="en-US"/>
      </a:defPPr>
      <a:lvl1pPr marL="0" algn="l" defTabSz="777240" rtl="0" eaLnBrk="1" latinLnBrk="0" hangingPunct="1">
        <a:defRPr sz="1530" kern="1200">
          <a:solidFill>
            <a:schemeClr val="tx1"/>
          </a:solidFill>
          <a:latin typeface="+mn-lt"/>
          <a:ea typeface="+mn-ea"/>
          <a:cs typeface="+mn-cs"/>
        </a:defRPr>
      </a:lvl1pPr>
      <a:lvl2pPr marL="388620" algn="l" defTabSz="777240" rtl="0" eaLnBrk="1" latinLnBrk="0" hangingPunct="1">
        <a:defRPr sz="1530" kern="1200">
          <a:solidFill>
            <a:schemeClr val="tx1"/>
          </a:solidFill>
          <a:latin typeface="+mn-lt"/>
          <a:ea typeface="+mn-ea"/>
          <a:cs typeface="+mn-cs"/>
        </a:defRPr>
      </a:lvl2pPr>
      <a:lvl3pPr marL="777240" algn="l" defTabSz="777240" rtl="0" eaLnBrk="1" latinLnBrk="0" hangingPunct="1">
        <a:defRPr sz="1530" kern="1200">
          <a:solidFill>
            <a:schemeClr val="tx1"/>
          </a:solidFill>
          <a:latin typeface="+mn-lt"/>
          <a:ea typeface="+mn-ea"/>
          <a:cs typeface="+mn-cs"/>
        </a:defRPr>
      </a:lvl3pPr>
      <a:lvl4pPr marL="1165860" algn="l" defTabSz="777240" rtl="0" eaLnBrk="1" latinLnBrk="0" hangingPunct="1">
        <a:defRPr sz="1530" kern="1200">
          <a:solidFill>
            <a:schemeClr val="tx1"/>
          </a:solidFill>
          <a:latin typeface="+mn-lt"/>
          <a:ea typeface="+mn-ea"/>
          <a:cs typeface="+mn-cs"/>
        </a:defRPr>
      </a:lvl4pPr>
      <a:lvl5pPr marL="1554480" algn="l" defTabSz="777240" rtl="0" eaLnBrk="1" latinLnBrk="0" hangingPunct="1">
        <a:defRPr sz="1530" kern="1200">
          <a:solidFill>
            <a:schemeClr val="tx1"/>
          </a:solidFill>
          <a:latin typeface="+mn-lt"/>
          <a:ea typeface="+mn-ea"/>
          <a:cs typeface="+mn-cs"/>
        </a:defRPr>
      </a:lvl5pPr>
      <a:lvl6pPr marL="1943100" algn="l" defTabSz="777240" rtl="0" eaLnBrk="1" latinLnBrk="0" hangingPunct="1">
        <a:defRPr sz="1530" kern="1200">
          <a:solidFill>
            <a:schemeClr val="tx1"/>
          </a:solidFill>
          <a:latin typeface="+mn-lt"/>
          <a:ea typeface="+mn-ea"/>
          <a:cs typeface="+mn-cs"/>
        </a:defRPr>
      </a:lvl6pPr>
      <a:lvl7pPr marL="2331720" algn="l" defTabSz="777240" rtl="0" eaLnBrk="1" latinLnBrk="0" hangingPunct="1">
        <a:defRPr sz="1530" kern="1200">
          <a:solidFill>
            <a:schemeClr val="tx1"/>
          </a:solidFill>
          <a:latin typeface="+mn-lt"/>
          <a:ea typeface="+mn-ea"/>
          <a:cs typeface="+mn-cs"/>
        </a:defRPr>
      </a:lvl7pPr>
      <a:lvl8pPr marL="2720340" algn="l" defTabSz="777240" rtl="0" eaLnBrk="1" latinLnBrk="0" hangingPunct="1">
        <a:defRPr sz="1530" kern="1200">
          <a:solidFill>
            <a:schemeClr val="tx1"/>
          </a:solidFill>
          <a:latin typeface="+mn-lt"/>
          <a:ea typeface="+mn-ea"/>
          <a:cs typeface="+mn-cs"/>
        </a:defRPr>
      </a:lvl8pPr>
      <a:lvl9pPr marL="3108960" algn="l" defTabSz="777240" rtl="0" eaLnBrk="1" latinLnBrk="0" hangingPunct="1">
        <a:defRPr sz="153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TextBox 4"/>
          <p:cNvSpPr txBox="1"/>
          <p:nvPr/>
        </p:nvSpPr>
        <p:spPr>
          <a:xfrm>
            <a:off x="3526599" y="2755234"/>
            <a:ext cx="1374586" cy="369332"/>
          </a:xfrm>
          <a:prstGeom prst="rect">
            <a:avLst/>
          </a:prstGeom>
          <a:noFill/>
        </p:spPr>
        <p:txBody>
          <a:bodyPr wrap="square" rtlCol="0">
            <a:spAutoFit/>
          </a:bodyPr>
          <a:lstStyle/>
          <a:p>
            <a:r>
              <a:rPr lang="en-US" dirty="0"/>
              <a:t>_________</a:t>
            </a:r>
          </a:p>
        </p:txBody>
      </p:sp>
      <p:sp>
        <p:nvSpPr>
          <p:cNvPr id="3" name="TextBox 2"/>
          <p:cNvSpPr txBox="1"/>
          <p:nvPr/>
        </p:nvSpPr>
        <p:spPr>
          <a:xfrm>
            <a:off x="2839306" y="3502718"/>
            <a:ext cx="1718180" cy="369332"/>
          </a:xfrm>
          <a:prstGeom prst="rect">
            <a:avLst/>
          </a:prstGeom>
          <a:noFill/>
        </p:spPr>
        <p:txBody>
          <a:bodyPr wrap="square" rtlCol="0">
            <a:spAutoFit/>
          </a:bodyPr>
          <a:lstStyle/>
          <a:p>
            <a:r>
              <a:rPr lang="en-US" dirty="0"/>
              <a:t>_________</a:t>
            </a:r>
          </a:p>
        </p:txBody>
      </p:sp>
    </p:spTree>
    <p:extLst>
      <p:ext uri="{BB962C8B-B14F-4D97-AF65-F5344CB8AC3E}">
        <p14:creationId xmlns:p14="http://schemas.microsoft.com/office/powerpoint/2010/main" val="16819977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TextBox 3"/>
          <p:cNvSpPr txBox="1"/>
          <p:nvPr/>
        </p:nvSpPr>
        <p:spPr>
          <a:xfrm>
            <a:off x="3514696" y="2769200"/>
            <a:ext cx="1374586" cy="369332"/>
          </a:xfrm>
          <a:prstGeom prst="rect">
            <a:avLst/>
          </a:prstGeom>
          <a:noFill/>
        </p:spPr>
        <p:txBody>
          <a:bodyPr wrap="square" rtlCol="0">
            <a:spAutoFit/>
          </a:bodyPr>
          <a:lstStyle/>
          <a:p>
            <a:r>
              <a:rPr lang="en-US" dirty="0"/>
              <a:t>__________</a:t>
            </a:r>
          </a:p>
        </p:txBody>
      </p:sp>
      <p:sp>
        <p:nvSpPr>
          <p:cNvPr id="3" name="TextBox 2"/>
          <p:cNvSpPr txBox="1"/>
          <p:nvPr/>
        </p:nvSpPr>
        <p:spPr>
          <a:xfrm>
            <a:off x="2970410" y="3473143"/>
            <a:ext cx="1374586" cy="369332"/>
          </a:xfrm>
          <a:prstGeom prst="rect">
            <a:avLst/>
          </a:prstGeom>
          <a:noFill/>
        </p:spPr>
        <p:txBody>
          <a:bodyPr wrap="square" rtlCol="0">
            <a:spAutoFit/>
          </a:bodyPr>
          <a:lstStyle/>
          <a:p>
            <a:r>
              <a:rPr lang="en-US"/>
              <a:t>_________</a:t>
            </a:r>
            <a:endParaRPr lang="en-US" dirty="0"/>
          </a:p>
        </p:txBody>
      </p:sp>
    </p:spTree>
    <p:extLst>
      <p:ext uri="{BB962C8B-B14F-4D97-AF65-F5344CB8AC3E}">
        <p14:creationId xmlns:p14="http://schemas.microsoft.com/office/powerpoint/2010/main" val="21321628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1018864" y="462965"/>
            <a:ext cx="5641353" cy="1477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600" b="0" i="0" u="none" strike="noStrike" cap="none" normalizeH="0" baseline="0" dirty="0">
                <a:ln>
                  <a:noFill/>
                </a:ln>
                <a:solidFill>
                  <a:schemeClr val="tx1"/>
                </a:solidFill>
                <a:effectLst/>
                <a:latin typeface="KG Red Hands" charset="0"/>
                <a:ea typeface="KG Red Hands" charset="0"/>
                <a:cs typeface="KG Red Hands" charset="0"/>
              </a:rPr>
              <a:t>How do I use Zoom</a:t>
            </a:r>
            <a:r>
              <a:rPr lang="en-US" altLang="en-US" sz="3600" dirty="0">
                <a:latin typeface="KG Red Hands" charset="0"/>
                <a:ea typeface="KG Red Hands" charset="0"/>
                <a:cs typeface="KG Red Hands" charset="0"/>
              </a:rPr>
              <a:t>?</a:t>
            </a:r>
            <a:endParaRPr kumimoji="0" lang="en-US" altLang="en-US" sz="3600" b="0" i="0" u="none" strike="noStrike" cap="none" normalizeH="0" baseline="0" dirty="0">
              <a:ln>
                <a:noFill/>
              </a:ln>
              <a:solidFill>
                <a:schemeClr val="tx1"/>
              </a:solidFill>
              <a:effectLst/>
              <a:latin typeface="KG Red Hands" charset="0"/>
              <a:ea typeface="KG Red Hands" charset="0"/>
              <a:cs typeface="KG Red Hands"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800" b="0" i="0" u="none" strike="noStrike" cap="none" normalizeH="0" baseline="0" dirty="0">
                <a:ln>
                  <a:noFill/>
                </a:ln>
                <a:solidFill>
                  <a:schemeClr val="tx1"/>
                </a:solidFill>
                <a:effectLst/>
                <a:latin typeface="KG Always A Good Time" charset="0"/>
                <a:ea typeface="KG Always A Good Time" charset="0"/>
                <a:cs typeface="KG Always A Good Time" charset="0"/>
              </a:rPr>
              <a:t>Step-by-step instructions on how to get started </a:t>
            </a:r>
          </a:p>
          <a:p>
            <a:pPr marL="0" marR="0" lvl="0" indent="0" algn="ctr" defTabSz="914400" rtl="0" eaLnBrk="0" fontAlgn="base" latinLnBrk="0" hangingPunct="0">
              <a:lnSpc>
                <a:spcPct val="100000"/>
              </a:lnSpc>
              <a:spcBef>
                <a:spcPct val="0"/>
              </a:spcBef>
              <a:spcAft>
                <a:spcPct val="0"/>
              </a:spcAft>
              <a:buClrTx/>
              <a:buSzTx/>
              <a:buFontTx/>
              <a:buNone/>
              <a:tabLst/>
            </a:pPr>
            <a:r>
              <a:rPr lang="en-US" altLang="en-US" dirty="0">
                <a:latin typeface="KG Always A Good Time" charset="0"/>
                <a:ea typeface="KG Always A Good Time" charset="0"/>
                <a:cs typeface="KG Always A Good Time" charset="0"/>
              </a:rPr>
              <a:t>u</a:t>
            </a:r>
            <a:r>
              <a:rPr kumimoji="0" lang="en-US" altLang="en-US" sz="1800" b="0" i="0" u="none" strike="noStrike" cap="none" normalizeH="0" baseline="0" dirty="0">
                <a:ln>
                  <a:noFill/>
                </a:ln>
                <a:solidFill>
                  <a:schemeClr val="tx1"/>
                </a:solidFill>
                <a:effectLst/>
                <a:latin typeface="KG Always A Good Time" charset="0"/>
                <a:ea typeface="KG Always A Good Time" charset="0"/>
                <a:cs typeface="KG Always A Good Time" charset="0"/>
              </a:rPr>
              <a:t>sing the Zoom app on a </a:t>
            </a:r>
            <a:r>
              <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rPr>
              <a:t>TABLET</a:t>
            </a:r>
            <a:r>
              <a:rPr kumimoji="0" lang="en-US" altLang="en-US" sz="1800" b="0" i="0" u="none" strike="noStrike" cap="none" normalizeH="0" dirty="0">
                <a:ln>
                  <a:noFill/>
                </a:ln>
                <a:solidFill>
                  <a:schemeClr val="tx1"/>
                </a:solidFill>
                <a:effectLst/>
                <a:latin typeface="KG Red Hands" charset="0"/>
                <a:ea typeface="KG Red Hands" charset="0"/>
                <a:cs typeface="KG Red Hands" charset="0"/>
              </a:rPr>
              <a:t> OR PHONE</a:t>
            </a:r>
            <a:r>
              <a:rPr kumimoji="0" lang="en-US" altLang="en-US" sz="1800" b="0" i="0" u="none" strike="noStrike" cap="none" normalizeH="0" baseline="0" dirty="0">
                <a:ln>
                  <a:noFill/>
                </a:ln>
                <a:solidFill>
                  <a:schemeClr val="tx1"/>
                </a:solidFill>
                <a:effectLst/>
                <a:latin typeface="KG Always A Good Time" charset="0"/>
                <a:ea typeface="KG Always A Good Time" charset="0"/>
                <a:cs typeface="KG Always A Good Time" charset="0"/>
              </a:rPr>
              <a:t>!</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KG Always A Good Time" charset="0"/>
              <a:ea typeface="KG Always A Good Time" charset="0"/>
              <a:cs typeface="KG Always A Good Time" charset="0"/>
            </a:endParaRPr>
          </a:p>
        </p:txBody>
      </p:sp>
      <p:sp>
        <p:nvSpPr>
          <p:cNvPr id="6" name="Rectangle 5"/>
          <p:cNvSpPr>
            <a:spLocks noChangeArrowheads="1"/>
          </p:cNvSpPr>
          <p:nvPr/>
        </p:nvSpPr>
        <p:spPr bwMode="auto">
          <a:xfrm>
            <a:off x="1197429" y="2081237"/>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rPr>
            </a:br>
            <a:endPar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7" name="Rectangle 6"/>
          <p:cNvSpPr>
            <a:spLocks noChangeArrowheads="1"/>
          </p:cNvSpPr>
          <p:nvPr/>
        </p:nvSpPr>
        <p:spPr bwMode="auto">
          <a:xfrm>
            <a:off x="667346" y="1375192"/>
            <a:ext cx="6629400" cy="86177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charset="0"/>
              <a:buChar char="•"/>
            </a:pPr>
            <a:endParaRPr lang="en-US" altLang="en-US"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Download the Zoom App from the App Store and open it.</a:t>
            </a:r>
            <a:endParaRPr lang="en-US" altLang="en-US" sz="12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endParaRPr lang="en-US" altLang="en-US" sz="12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Click on the blue button that says “Join a Meeting”.</a:t>
            </a:r>
          </a:p>
          <a:p>
            <a:pPr marL="285750" lvl="0" indent="-285750" eaLnBrk="0" fontAlgn="base" hangingPunct="0">
              <a:spcBef>
                <a:spcPct val="0"/>
              </a:spcBef>
              <a:spcAft>
                <a:spcPct val="0"/>
              </a:spcAft>
              <a:buFont typeface="Arial" charset="0"/>
              <a:buChar char="•"/>
            </a:pPr>
            <a:endParaRPr lang="en-US" altLang="en-US" sz="12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Enter the meeting ID:                 and c</a:t>
            </a: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lick on the blue “Join” button. </a:t>
            </a:r>
          </a:p>
          <a:p>
            <a:pPr marL="285750" lvl="0" indent="-285750" eaLnBrk="0" fontAlgn="base" hangingPunct="0">
              <a:spcBef>
                <a:spcPct val="0"/>
              </a:spcBef>
              <a:spcAft>
                <a:spcPct val="0"/>
              </a:spcAft>
              <a:buFont typeface="Arial" charset="0"/>
              <a:buChar char="•"/>
            </a:pPr>
            <a:endParaRPr lang="en-US" altLang="en-US" sz="16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Enter password:</a:t>
            </a:r>
            <a:r>
              <a:rPr kumimoji="0" lang="en-US" altLang="en-US" sz="1600" b="0" i="0" u="none" strike="noStrike" cap="none" normalizeH="0" dirty="0">
                <a:ln>
                  <a:noFill/>
                </a:ln>
                <a:solidFill>
                  <a:schemeClr val="tx1"/>
                </a:solidFill>
                <a:effectLst/>
                <a:latin typeface="KG Red Hands" charset="0"/>
                <a:ea typeface="KG Red Hands" charset="0"/>
                <a:cs typeface="KG Red Hands" charset="0"/>
              </a:rPr>
              <a:t>                and click on “continue”.</a:t>
            </a:r>
            <a:endPar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2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A video preview window will pop up and say “Zoom would like to access the camera”. Click “OK”.</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lang="en-US" altLang="en-US" sz="1600" dirty="0">
                <a:latin typeface="KG Red Hands" charset="0"/>
                <a:ea typeface="KG Red Hands" charset="0"/>
                <a:cs typeface="KG Red Hands" charset="0"/>
              </a:rPr>
              <a:t>Click “Join with Video”.</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Click “OK” when a window saying “Zoom would like to access the microphone” pops</a:t>
            </a:r>
            <a:r>
              <a:rPr kumimoji="0" lang="en-US" altLang="en-US" sz="1600" b="0" i="0" u="none" strike="noStrike" cap="none" normalizeH="0" dirty="0">
                <a:ln>
                  <a:noFill/>
                </a:ln>
                <a:solidFill>
                  <a:schemeClr val="tx1"/>
                </a:solidFill>
                <a:effectLst/>
                <a:latin typeface="KG Red Hands" charset="0"/>
                <a:ea typeface="KG Red Hands" charset="0"/>
                <a:cs typeface="KG Red Hands" charset="0"/>
              </a:rPr>
              <a:t> up.</a:t>
            </a:r>
            <a:endPar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200" b="0" i="0" u="none" strike="noStrike" cap="none" normalizeH="0" baseline="0" dirty="0">
              <a:ln>
                <a:noFill/>
              </a:ln>
              <a:solidFill>
                <a:schemeClr val="tx1"/>
              </a:solidFill>
              <a:effectLst/>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Click on “Don’t Allow” when a window saying “Zoom would like to send you notifications” pops up.</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2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Lastly, click the “call using internet audio” when the “to hear others, please join audio” window pops up.</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200" b="0" i="0" u="none" strike="noStrike" cap="none" normalizeH="0" baseline="0" dirty="0">
              <a:ln>
                <a:noFill/>
              </a:ln>
              <a:solidFill>
                <a:schemeClr val="tx1"/>
              </a:solidFill>
              <a:effectLst/>
              <a:latin typeface="KG Red Hands" charset="0"/>
              <a:ea typeface="KG Red Hands" charset="0"/>
              <a:cs typeface="KG Red Hands" charset="0"/>
            </a:endParaRPr>
          </a:p>
          <a:p>
            <a:pPr marL="742950" lvl="1"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At this point, you should be able to see and hear me and other students! If you can’t, check the camera at the top right of the page and make sure it is not red. If it is red, click it. This will allow you to access the camera. </a:t>
            </a:r>
          </a:p>
          <a:p>
            <a:pPr marL="285750" lvl="0" indent="-285750" eaLnBrk="0" fontAlgn="base" hangingPunct="0">
              <a:spcBef>
                <a:spcPct val="0"/>
              </a:spcBef>
              <a:spcAft>
                <a:spcPct val="0"/>
              </a:spcAft>
              <a:buFont typeface="Arial" charset="0"/>
              <a:buChar char="•"/>
            </a:pPr>
            <a:endParaRPr lang="en-US" altLang="en-US" sz="1200" dirty="0">
              <a:latin typeface="KG Red Hands" charset="0"/>
              <a:ea typeface="KG Red Hands" charset="0"/>
              <a:cs typeface="KG Red Hands" charset="0"/>
            </a:endParaRPr>
          </a:p>
          <a:p>
            <a:pPr marL="742950" lvl="1"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You can also click “gallery view” on the left side of the screen to make it so that you can see everyone!</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endParaRPr>
          </a:p>
        </p:txBody>
      </p:sp>
      <p:pic>
        <p:nvPicPr>
          <p:cNvPr id="8" name="Picture 29" descr="Image result for zoom app"/>
          <p:cNvPicPr>
            <a:picLocks noChangeAspect="1" noChangeArrowheads="1"/>
          </p:cNvPicPr>
          <p:nvPr/>
        </p:nvPicPr>
        <p:blipFill>
          <a:blip r:embed="rId3">
            <a:extLst>
              <a:ext uri="{28A0092B-C50C-407E-A947-70E740481C1C}">
                <a14:useLocalDpi xmlns:a14="http://schemas.microsoft.com/office/drawing/2010/main" val="0"/>
              </a:ext>
            </a:extLst>
          </a:blip>
          <a:srcRect l="31610" t="16039" r="31601" b="15256"/>
          <a:stretch>
            <a:fillRect/>
          </a:stretch>
        </p:blipFill>
        <p:spPr bwMode="auto">
          <a:xfrm>
            <a:off x="6481651" y="462965"/>
            <a:ext cx="557426" cy="539493"/>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9" descr="Image result for zoom app"/>
          <p:cNvPicPr>
            <a:picLocks noChangeAspect="1" noChangeArrowheads="1"/>
          </p:cNvPicPr>
          <p:nvPr/>
        </p:nvPicPr>
        <p:blipFill>
          <a:blip r:embed="rId3">
            <a:extLst>
              <a:ext uri="{28A0092B-C50C-407E-A947-70E740481C1C}">
                <a14:useLocalDpi xmlns:a14="http://schemas.microsoft.com/office/drawing/2010/main" val="0"/>
              </a:ext>
            </a:extLst>
          </a:blip>
          <a:srcRect l="31610" t="16039" r="31601" b="15256"/>
          <a:stretch>
            <a:fillRect/>
          </a:stretch>
        </p:blipFill>
        <p:spPr bwMode="auto">
          <a:xfrm>
            <a:off x="640003" y="462965"/>
            <a:ext cx="557426" cy="53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608069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90071" y="415061"/>
            <a:ext cx="6921189" cy="13542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3200" b="0" i="0" u="none" strike="noStrike" cap="none" normalizeH="0" baseline="0" dirty="0">
                <a:ln>
                  <a:noFill/>
                </a:ln>
                <a:solidFill>
                  <a:schemeClr val="tx1"/>
                </a:solidFill>
                <a:effectLst/>
                <a:latin typeface="KG Red Hands" charset="0"/>
                <a:ea typeface="KG Red Hands" charset="0"/>
                <a:cs typeface="KG Red Hands" charset="0"/>
              </a:rPr>
              <a:t>How do I use Zoom?</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1600" b="0" i="0" u="none" strike="noStrike" cap="none" normalizeH="0" baseline="0" dirty="0">
                <a:ln>
                  <a:noFill/>
                </a:ln>
                <a:solidFill>
                  <a:schemeClr val="tx1"/>
                </a:solidFill>
                <a:effectLst/>
                <a:latin typeface="KG Always A Good Time" charset="0"/>
                <a:ea typeface="KG Always A Good Time" charset="0"/>
                <a:cs typeface="KG Always A Good Time" charset="0"/>
              </a:rPr>
              <a:t>Step-by-step instructions on how to get started using Zoom on your </a:t>
            </a: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COMPUTER INTERNET</a:t>
            </a:r>
            <a:r>
              <a:rPr kumimoji="0" lang="en-US" altLang="en-US" sz="1600" b="0" i="0" u="none" strike="noStrike" cap="none" normalizeH="0" dirty="0">
                <a:ln>
                  <a:noFill/>
                </a:ln>
                <a:solidFill>
                  <a:schemeClr val="tx1"/>
                </a:solidFill>
                <a:effectLst/>
                <a:latin typeface="KG Red Hands" charset="0"/>
                <a:ea typeface="KG Red Hands" charset="0"/>
                <a:cs typeface="KG Red Hands" charset="0"/>
              </a:rPr>
              <a:t> BROWSER.</a:t>
            </a:r>
            <a:endParaRPr kumimoji="0" lang="en-US" altLang="en-US" sz="1600" b="0" i="0" u="none" strike="noStrike" cap="none" normalizeH="0" baseline="0" dirty="0">
              <a:ln>
                <a:noFill/>
              </a:ln>
              <a:solidFill>
                <a:schemeClr val="tx1"/>
              </a:solidFill>
              <a:effectLst/>
              <a:latin typeface="KG Always A Good Time" charset="0"/>
              <a:ea typeface="KG Always A Good Time" charset="0"/>
              <a:cs typeface="KG Always A Good Time"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KG Always A Good Time" charset="0"/>
              <a:ea typeface="KG Always A Good Time" charset="0"/>
              <a:cs typeface="KG Always A Good Time" charset="0"/>
            </a:endParaRPr>
          </a:p>
        </p:txBody>
      </p:sp>
      <p:sp>
        <p:nvSpPr>
          <p:cNvPr id="6" name="Rectangle 5"/>
          <p:cNvSpPr>
            <a:spLocks noChangeArrowheads="1"/>
          </p:cNvSpPr>
          <p:nvPr/>
        </p:nvSpPr>
        <p:spPr bwMode="auto">
          <a:xfrm>
            <a:off x="1197429" y="2081237"/>
            <a:ext cx="184731" cy="9233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rPr>
            </a:br>
            <a:endPar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Arial" charset="0"/>
            </a:endParaRPr>
          </a:p>
        </p:txBody>
      </p:sp>
      <p:sp>
        <p:nvSpPr>
          <p:cNvPr id="7" name="Rectangle 6"/>
          <p:cNvSpPr>
            <a:spLocks noChangeArrowheads="1"/>
          </p:cNvSpPr>
          <p:nvPr/>
        </p:nvSpPr>
        <p:spPr bwMode="auto">
          <a:xfrm>
            <a:off x="788088" y="1184684"/>
            <a:ext cx="6629400" cy="90486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285750" lvl="0" indent="-285750" eaLnBrk="0" fontAlgn="base" hangingPunct="0">
              <a:spcBef>
                <a:spcPct val="0"/>
              </a:spcBef>
              <a:spcAft>
                <a:spcPct val="0"/>
              </a:spcAft>
              <a:buFont typeface="Arial" charset="0"/>
              <a:buChar char="•"/>
            </a:pPr>
            <a:endParaRPr lang="en-US" altLang="en-US"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Go to zoom.us using your computer or tablet’s internet browser.</a:t>
            </a:r>
            <a:endParaRPr lang="en-US" altLang="en-US" sz="12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endParaRPr lang="en-US" altLang="en-US" sz="10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Click on the the text in the top right corner that says “Join a Meeting”.</a:t>
            </a:r>
          </a:p>
          <a:p>
            <a:pPr marL="285750" lvl="0" indent="-285750" eaLnBrk="0" fontAlgn="base" hangingPunct="0">
              <a:spcBef>
                <a:spcPct val="0"/>
              </a:spcBef>
              <a:spcAft>
                <a:spcPct val="0"/>
              </a:spcAft>
              <a:buFont typeface="Arial" charset="0"/>
              <a:buChar char="•"/>
            </a:pPr>
            <a:endParaRPr lang="en-US" altLang="en-US" sz="10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Enter the meeting ID:                 and c</a:t>
            </a: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lick on the blue “Join” button. </a:t>
            </a:r>
          </a:p>
          <a:p>
            <a:pPr marL="285750" lvl="0" indent="-285750" eaLnBrk="0" fontAlgn="base" hangingPunct="0">
              <a:spcBef>
                <a:spcPct val="0"/>
              </a:spcBef>
              <a:spcAft>
                <a:spcPct val="0"/>
              </a:spcAft>
              <a:buFont typeface="Arial" charset="0"/>
              <a:buChar char="•"/>
            </a:pPr>
            <a:endParaRPr lang="en-US" altLang="en-US" sz="1600" dirty="0">
              <a:latin typeface="KG Red Hands" charset="0"/>
              <a:ea typeface="KG Red Hands" charset="0"/>
              <a:cs typeface="KG Red Hands" charset="0"/>
            </a:endParaRPr>
          </a:p>
          <a:p>
            <a:pPr marL="28575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Enter password:                and click on “continue”.</a:t>
            </a:r>
            <a:endPar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endParaRPr lang="en-US" altLang="en-US" sz="1000" dirty="0">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If this is your</a:t>
            </a:r>
            <a:r>
              <a:rPr kumimoji="0" lang="en-US" altLang="en-US" sz="1600" b="0" i="0" u="none" strike="noStrike" cap="none" normalizeH="0" dirty="0">
                <a:ln>
                  <a:noFill/>
                </a:ln>
                <a:solidFill>
                  <a:schemeClr val="tx1"/>
                </a:solidFill>
                <a:effectLst/>
                <a:latin typeface="KG Red Hands" charset="0"/>
                <a:ea typeface="KG Red Hands" charset="0"/>
                <a:cs typeface="KG Red Hands" charset="0"/>
              </a:rPr>
              <a:t> first time usin</a:t>
            </a:r>
            <a:r>
              <a:rPr lang="en-US" altLang="en-US" sz="1600" dirty="0">
                <a:latin typeface="KG Red Hands" charset="0"/>
                <a:ea typeface="KG Red Hands" charset="0"/>
                <a:cs typeface="KG Red Hands" charset="0"/>
              </a:rPr>
              <a:t>g Zoom, you will need to download Zoom. This process should start automatically after entering the meeting ID number. Click on the file in your downloads and allow it to begin downloading when you are prompted to do so.</a:t>
            </a:r>
          </a:p>
          <a:p>
            <a:pPr marL="285750" lvl="0" indent="-285750" eaLnBrk="0" fontAlgn="base" hangingPunct="0">
              <a:spcBef>
                <a:spcPct val="0"/>
              </a:spcBef>
              <a:spcAft>
                <a:spcPct val="0"/>
              </a:spcAft>
              <a:buFont typeface="Arial" charset="0"/>
              <a:buChar char="•"/>
            </a:pPr>
            <a:endParaRPr kumimoji="0" lang="en-US" altLang="en-US" sz="1000" b="0" i="0" u="none" strike="noStrike" cap="none" normalizeH="0" baseline="0" dirty="0">
              <a:ln>
                <a:noFill/>
              </a:ln>
              <a:solidFill>
                <a:schemeClr val="tx1"/>
              </a:solidFill>
              <a:effectLst/>
              <a:latin typeface="KG Red Hands" charset="0"/>
              <a:ea typeface="KG Red Hands" charset="0"/>
              <a:cs typeface="KG Red Hands" charset="0"/>
            </a:endParaRPr>
          </a:p>
          <a:p>
            <a:pPr marL="285750" lvl="0"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After Zoom has downloaded, enter your name so that everyone knows who you are in the meeting. </a:t>
            </a:r>
            <a:endPar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0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Next, a video preview window will pop up,</a:t>
            </a:r>
            <a:r>
              <a:rPr kumimoji="0" lang="en-US" altLang="en-US" sz="1600" b="0" i="0" u="none" strike="noStrike" cap="none" normalizeH="0" dirty="0">
                <a:ln>
                  <a:noFill/>
                </a:ln>
                <a:solidFill>
                  <a:schemeClr val="tx1"/>
                </a:solidFill>
                <a:effectLst/>
                <a:latin typeface="KG Red Hands" charset="0"/>
                <a:ea typeface="KG Red Hands" charset="0"/>
                <a:cs typeface="KG Red Hands" charset="0"/>
              </a:rPr>
              <a:t> click “Join with Video”.</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000" b="0" i="0" u="none" strike="noStrike" cap="none" normalizeH="0" baseline="0" dirty="0">
              <a:ln>
                <a:noFill/>
              </a:ln>
              <a:solidFill>
                <a:schemeClr val="tx1"/>
              </a:solidFill>
              <a:effectLst/>
              <a:latin typeface="KG Red Hands" charset="0"/>
              <a:ea typeface="KG Red Hands" charset="0"/>
              <a:cs typeface="KG Red Hands" charset="0"/>
            </a:endParaRP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r>
              <a:rPr kumimoji="0" lang="en-US" altLang="en-US" sz="1600" b="0" i="0" u="none" strike="noStrike" cap="none" normalizeH="0" baseline="0" dirty="0">
                <a:ln>
                  <a:noFill/>
                </a:ln>
                <a:solidFill>
                  <a:schemeClr val="tx1"/>
                </a:solidFill>
                <a:effectLst/>
                <a:latin typeface="KG Red Hands" charset="0"/>
                <a:ea typeface="KG Red Hands" charset="0"/>
                <a:cs typeface="KG Red Hands" charset="0"/>
              </a:rPr>
              <a:t>Lastly, click the “Join with Computer Audio” when the “Join Audio” window pops up.</a:t>
            </a:r>
          </a:p>
          <a:p>
            <a:pPr marL="285750" marR="0" lvl="0" indent="-285750" algn="l" defTabSz="914400" rtl="0" eaLnBrk="0" fontAlgn="base" latinLnBrk="0" hangingPunct="0">
              <a:lnSpc>
                <a:spcPct val="100000"/>
              </a:lnSpc>
              <a:spcBef>
                <a:spcPct val="0"/>
              </a:spcBef>
              <a:spcAft>
                <a:spcPct val="0"/>
              </a:spcAft>
              <a:buClrTx/>
              <a:buSzTx/>
              <a:buFont typeface="Arial" charset="0"/>
              <a:buChar char="•"/>
              <a:tabLst/>
            </a:pPr>
            <a:endParaRPr kumimoji="0" lang="en-US" altLang="en-US" sz="1000" b="0" i="0" u="none" strike="noStrike" cap="none" normalizeH="0" baseline="0" dirty="0">
              <a:ln>
                <a:noFill/>
              </a:ln>
              <a:solidFill>
                <a:schemeClr val="tx1"/>
              </a:solidFill>
              <a:effectLst/>
              <a:latin typeface="KG Red Hands" charset="0"/>
              <a:ea typeface="KG Red Hands" charset="0"/>
              <a:cs typeface="KG Red Hands" charset="0"/>
            </a:endParaRPr>
          </a:p>
          <a:p>
            <a:pPr marL="742950" lvl="1"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At this point you should be able to see and hear me and other students! If we can’t see or hear you, make sure there is not a red line through the microphone and camera images at the bottom of the page. Click the images if there is a red line, and then we should be able to see and hear you. </a:t>
            </a:r>
          </a:p>
          <a:p>
            <a:pPr marL="285750" lvl="0" indent="-285750" eaLnBrk="0" fontAlgn="base" hangingPunct="0">
              <a:spcBef>
                <a:spcPct val="0"/>
              </a:spcBef>
              <a:spcAft>
                <a:spcPct val="0"/>
              </a:spcAft>
              <a:buFont typeface="Arial" charset="0"/>
              <a:buChar char="•"/>
            </a:pPr>
            <a:endParaRPr lang="en-US" altLang="en-US" sz="1000" dirty="0">
              <a:latin typeface="KG Red Hands" charset="0"/>
              <a:ea typeface="KG Red Hands" charset="0"/>
              <a:cs typeface="KG Red Hands" charset="0"/>
            </a:endParaRPr>
          </a:p>
          <a:p>
            <a:pPr marL="742950" lvl="1" indent="-285750" eaLnBrk="0" fontAlgn="base" hangingPunct="0">
              <a:spcBef>
                <a:spcPct val="0"/>
              </a:spcBef>
              <a:spcAft>
                <a:spcPct val="0"/>
              </a:spcAft>
              <a:buFont typeface="Arial" charset="0"/>
              <a:buChar char="•"/>
            </a:pPr>
            <a:r>
              <a:rPr lang="en-US" altLang="en-US" sz="1600" dirty="0">
                <a:latin typeface="KG Red Hands" charset="0"/>
                <a:ea typeface="KG Red Hands" charset="0"/>
                <a:cs typeface="KG Red Hands" charset="0"/>
              </a:rPr>
              <a:t>You can also click “gallery view” on the right top of the screen so that you are able to see everyone in the meeting!</a:t>
            </a: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dirty="0">
              <a:ln>
                <a:noFill/>
              </a:ln>
              <a:solidFill>
                <a:schemeClr val="tx1"/>
              </a:solidFill>
              <a:effectLst/>
              <a:latin typeface="KG Red Hands" charset="0"/>
              <a:ea typeface="KG Red Hands" charset="0"/>
              <a:cs typeface="KG Red Hands" charset="0"/>
            </a:endParaRPr>
          </a:p>
        </p:txBody>
      </p:sp>
      <p:pic>
        <p:nvPicPr>
          <p:cNvPr id="1027" name="Picture 29" descr="Image result for zoom app"/>
          <p:cNvPicPr>
            <a:picLocks noChangeAspect="1" noChangeArrowheads="1"/>
          </p:cNvPicPr>
          <p:nvPr/>
        </p:nvPicPr>
        <p:blipFill>
          <a:blip r:embed="rId3">
            <a:extLst>
              <a:ext uri="{28A0092B-C50C-407E-A947-70E740481C1C}">
                <a14:useLocalDpi xmlns:a14="http://schemas.microsoft.com/office/drawing/2010/main" val="0"/>
              </a:ext>
            </a:extLst>
          </a:blip>
          <a:srcRect l="31610" t="16039" r="31601" b="15256"/>
          <a:stretch>
            <a:fillRect/>
          </a:stretch>
        </p:blipFill>
        <p:spPr bwMode="auto">
          <a:xfrm>
            <a:off x="6314881" y="415061"/>
            <a:ext cx="557426" cy="539493"/>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29" descr="Image result for zoom app"/>
          <p:cNvPicPr>
            <a:picLocks noChangeAspect="1" noChangeArrowheads="1"/>
          </p:cNvPicPr>
          <p:nvPr/>
        </p:nvPicPr>
        <p:blipFill>
          <a:blip r:embed="rId3">
            <a:extLst>
              <a:ext uri="{28A0092B-C50C-407E-A947-70E740481C1C}">
                <a14:useLocalDpi xmlns:a14="http://schemas.microsoft.com/office/drawing/2010/main" val="0"/>
              </a:ext>
            </a:extLst>
          </a:blip>
          <a:srcRect l="31610" t="16039" r="31601" b="15256"/>
          <a:stretch>
            <a:fillRect/>
          </a:stretch>
        </p:blipFill>
        <p:spPr bwMode="auto">
          <a:xfrm>
            <a:off x="640003" y="415061"/>
            <a:ext cx="557426" cy="53949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97005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a:spLocks noChangeArrowheads="1"/>
          </p:cNvSpPr>
          <p:nvPr/>
        </p:nvSpPr>
        <p:spPr bwMode="auto">
          <a:xfrm>
            <a:off x="375557" y="399668"/>
            <a:ext cx="6921189" cy="14465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US" altLang="en-US" sz="8800" b="0" i="0" u="none" strike="noStrike" cap="none" normalizeH="0" baseline="0" dirty="0">
                <a:ln>
                  <a:noFill/>
                </a:ln>
                <a:solidFill>
                  <a:schemeClr val="tx1"/>
                </a:solidFill>
                <a:effectLst/>
                <a:latin typeface="KG Red Hands" charset="0"/>
                <a:ea typeface="KG Red Hands" charset="0"/>
                <a:cs typeface="KG Red Hands" charset="0"/>
              </a:rPr>
              <a:t>Thank</a:t>
            </a:r>
            <a:r>
              <a:rPr kumimoji="0" lang="en-US" altLang="en-US" sz="8800" b="0" i="0" u="none" strike="noStrike" cap="none" normalizeH="0" dirty="0">
                <a:ln>
                  <a:noFill/>
                </a:ln>
                <a:solidFill>
                  <a:schemeClr val="tx1"/>
                </a:solidFill>
                <a:effectLst/>
                <a:latin typeface="KG Red Hands" charset="0"/>
                <a:ea typeface="KG Red Hands" charset="0"/>
                <a:cs typeface="KG Red Hands" charset="0"/>
              </a:rPr>
              <a:t> You!</a:t>
            </a:r>
            <a:endParaRPr kumimoji="0" lang="en-US" altLang="en-US" sz="8800" b="0" i="0" u="none" strike="noStrike" cap="none" normalizeH="0" baseline="0" dirty="0">
              <a:ln>
                <a:noFill/>
              </a:ln>
              <a:solidFill>
                <a:schemeClr val="tx1"/>
              </a:solidFill>
              <a:effectLst/>
              <a:latin typeface="KG Red Hands" charset="0"/>
              <a:ea typeface="KG Red Hands" charset="0"/>
              <a:cs typeface="KG Red Hands"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32319" y="1846218"/>
            <a:ext cx="3407664" cy="3407664"/>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85579" y="5459077"/>
            <a:ext cx="3701143" cy="3699416"/>
          </a:xfrm>
          <a:prstGeom prst="rect">
            <a:avLst/>
          </a:prstGeom>
        </p:spPr>
      </p:pic>
    </p:spTree>
    <p:extLst>
      <p:ext uri="{BB962C8B-B14F-4D97-AF65-F5344CB8AC3E}">
        <p14:creationId xmlns:p14="http://schemas.microsoft.com/office/powerpoint/2010/main" val="867155778"/>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2045</TotalTime>
  <Words>529</Words>
  <Application>Microsoft Office PowerPoint</Application>
  <PresentationFormat>Custom</PresentationFormat>
  <Paragraphs>54</Paragraphs>
  <Slides>5</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5</vt:i4>
      </vt:variant>
    </vt:vector>
  </HeadingPairs>
  <TitlesOfParts>
    <vt:vector size="11" baseType="lpstr">
      <vt:lpstr>Arial</vt:lpstr>
      <vt:lpstr>Calibri</vt:lpstr>
      <vt:lpstr>Calibri Light</vt:lpstr>
      <vt:lpstr>KG Always A Good Time</vt:lpstr>
      <vt:lpstr>KG Red Hands</vt:lpstr>
      <vt:lpstr>Office Theme</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Microsoft Office User</dc:creator>
  <cp:lastModifiedBy>Teresa Abdulbaaqee</cp:lastModifiedBy>
  <cp:revision>21</cp:revision>
  <cp:lastPrinted>2020-07-05T17:25:35Z</cp:lastPrinted>
  <dcterms:created xsi:type="dcterms:W3CDTF">2020-03-30T16:08:55Z</dcterms:created>
  <dcterms:modified xsi:type="dcterms:W3CDTF">2020-07-05T17:27:35Z</dcterms:modified>
</cp:coreProperties>
</file>